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5" d="100"/>
          <a:sy n="95" d="100"/>
        </p:scale>
        <p:origin x="53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53CA-070E-24E1-0DED-3B707C6C4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7262" y="1263316"/>
            <a:ext cx="9472863" cy="2562286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solidFill>
                  <a:schemeClr val="bg2"/>
                </a:solidFill>
              </a:rPr>
              <a:t>DEPARTMENT OF COMPUTER SCIENCE &amp; ENGINEERING</a:t>
            </a:r>
            <a:br>
              <a:rPr lang="en-US" sz="3200" b="1" u="sng" dirty="0">
                <a:solidFill>
                  <a:schemeClr val="bg2"/>
                </a:solidFill>
              </a:rPr>
            </a:br>
            <a:r>
              <a:rPr lang="en-US" sz="3200" b="1" u="sng" dirty="0">
                <a:solidFill>
                  <a:schemeClr val="bg2"/>
                </a:solidFill>
              </a:rPr>
              <a:t>(ALLENHOUSE INSTITUTE OF TECHNOLOGY, KANPUR) </a:t>
            </a:r>
            <a:br>
              <a:rPr lang="en-US" sz="3200" b="1" u="sng" dirty="0">
                <a:solidFill>
                  <a:schemeClr val="bg2"/>
                </a:solidFill>
              </a:rPr>
            </a:br>
            <a:r>
              <a:rPr lang="en-US" sz="1400" b="1" u="sng" dirty="0">
                <a:solidFill>
                  <a:schemeClr val="bg2"/>
                </a:solidFill>
              </a:rPr>
              <a:t>(Dr. A. P. J. Abdul Kalam Technical University, Lucknow, Uttar Pradesh) </a:t>
            </a:r>
            <a:br>
              <a:rPr lang="en-US" sz="3200" b="1" u="sng" dirty="0">
                <a:solidFill>
                  <a:srgbClr val="FFFF00"/>
                </a:solidFill>
              </a:rPr>
            </a:br>
            <a:r>
              <a:rPr lang="en-US" sz="3200" b="1" u="sng" dirty="0">
                <a:solidFill>
                  <a:srgbClr val="FFFF00"/>
                </a:solidFill>
              </a:rPr>
              <a:t>MINI PROJECT Presentation</a:t>
            </a:r>
            <a:br>
              <a:rPr lang="en-US" sz="3200" b="1" u="sng" dirty="0">
                <a:solidFill>
                  <a:srgbClr val="FFFF00"/>
                </a:solidFill>
              </a:rPr>
            </a:br>
            <a:r>
              <a:rPr lang="en-US" sz="3200" b="1" u="sng" dirty="0">
                <a:solidFill>
                  <a:srgbClr val="FFFF00"/>
                </a:solidFill>
              </a:rPr>
              <a:t>HOTEL MANAGEMENT SYSTEM </a:t>
            </a:r>
            <a:br>
              <a:rPr lang="en-US" sz="3200" b="1" u="sng" dirty="0">
                <a:solidFill>
                  <a:srgbClr val="FFFF00"/>
                </a:solidFill>
              </a:rPr>
            </a:br>
            <a:br>
              <a:rPr lang="en-US" sz="3200" b="1" u="sng" dirty="0">
                <a:solidFill>
                  <a:srgbClr val="FFFF00"/>
                </a:solidFill>
              </a:rPr>
            </a:br>
            <a:br>
              <a:rPr lang="en-US" sz="3200" b="1" u="sng" dirty="0">
                <a:solidFill>
                  <a:srgbClr val="FFFF00"/>
                </a:solidFill>
              </a:rPr>
            </a:br>
            <a:r>
              <a:rPr lang="en-US" sz="3200" b="1" u="sng" dirty="0">
                <a:solidFill>
                  <a:srgbClr val="FFFF00"/>
                </a:solidFill>
              </a:rPr>
              <a:t> </a:t>
            </a:r>
            <a:endParaRPr lang="en-IN" sz="3200" b="1" u="sng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0F514-E2E3-081D-9179-5C422183D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221" y="4385732"/>
            <a:ext cx="9932904" cy="208725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                     submitted to                                                                                                    SUBMITTED BY                                        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	   	Dr. Pradeep Kumar 	 								 	              Pranshu  Pal  	                                 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	(Mini Project Coordinator) 	 	                                                                        (2105051530075) </a:t>
            </a:r>
          </a:p>
          <a:p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4E9E6-7592-E273-ABC8-453569198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413" y="2449236"/>
            <a:ext cx="1694835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48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15000">
        <p15:prstTrans prst="curtains"/>
      </p:transition>
    </mc:Choice>
    <mc:Fallback xmlns="">
      <p:transition spd="slow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A86B-5DDD-33C4-236F-7393CC64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694503" cy="92102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tx2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MAIN WINDOW</a:t>
            </a:r>
            <a:endParaRPr lang="en-IN" sz="4000" b="1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800CBA-EE11-C98D-EB91-8375F8618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1" y="1918253"/>
            <a:ext cx="10694503" cy="46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03832"/>
      </p:ext>
    </p:extLst>
  </p:cSld>
  <p:clrMapOvr>
    <a:masterClrMapping/>
  </p:clrMapOvr>
  <p:transition spd="slow" advTm="15000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6C59-C53C-BA00-AF56-CC9F0C54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11087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accent1">
                    <a:lumMod val="75000"/>
                  </a:schemeClr>
                </a:solidFill>
              </a:rPr>
              <a:t>BENEFITS</a:t>
            </a:r>
            <a:endParaRPr lang="en-IN" sz="4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A7093-87DC-7B4A-13A2-48E6DB1C6A2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r>
              <a:rPr lang="en-IN" dirty="0"/>
              <a:t>Time Savings</a:t>
            </a:r>
          </a:p>
          <a:p>
            <a:r>
              <a:rPr lang="en-IN" dirty="0"/>
              <a:t>Improved Guest Satisfaction</a:t>
            </a:r>
          </a:p>
          <a:p>
            <a:r>
              <a:rPr lang="en-IN" dirty="0"/>
              <a:t>Revenue Optimization</a:t>
            </a:r>
          </a:p>
          <a:p>
            <a:r>
              <a:rPr lang="en-IN" dirty="0"/>
              <a:t>Centralized Control</a:t>
            </a:r>
          </a:p>
          <a:p>
            <a:r>
              <a:rPr lang="en-IN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699825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000">
        <p15:prstTrans prst="fracture"/>
      </p:transition>
    </mc:Choice>
    <mc:Fallback xmlns="">
      <p:transition spd="slow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9CA6-9612-E27B-5A3C-448888B4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821635"/>
          </a:xfrm>
          <a:pattFill prst="pct5">
            <a:fgClr>
              <a:schemeClr val="tx1">
                <a:lumMod val="7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System architecture </a:t>
            </a:r>
            <a:endParaRPr lang="en-IN" sz="4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1C3F4-AB95-FD18-4B97-C7660544BCDD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Front Desk Module</a:t>
            </a:r>
          </a:p>
          <a:p>
            <a:r>
              <a:rPr lang="en-US" dirty="0">
                <a:solidFill>
                  <a:schemeClr val="bg2"/>
                </a:solidFill>
              </a:rPr>
              <a:t>Reservation System</a:t>
            </a:r>
          </a:p>
          <a:p>
            <a:r>
              <a:rPr lang="en-US" dirty="0">
                <a:solidFill>
                  <a:schemeClr val="bg2"/>
                </a:solidFill>
              </a:rPr>
              <a:t>Billing and Invoicing</a:t>
            </a:r>
          </a:p>
          <a:p>
            <a:r>
              <a:rPr lang="en-US" dirty="0">
                <a:solidFill>
                  <a:schemeClr val="bg2"/>
                </a:solidFill>
              </a:rPr>
              <a:t>Reporting and Analytics</a:t>
            </a:r>
          </a:p>
          <a:p>
            <a:r>
              <a:rPr lang="en-US" dirty="0">
                <a:solidFill>
                  <a:schemeClr val="bg2"/>
                </a:solidFill>
              </a:rPr>
              <a:t>Central Database</a:t>
            </a: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6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5000">
        <p14:shred/>
      </p:transition>
    </mc:Choice>
    <mc:Fallback xmlns="">
      <p:transition spd="slow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2CD2-8EC2-58C2-E06C-2BC11EC9D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79784"/>
            <a:ext cx="10131425" cy="762000"/>
          </a:xfrm>
          <a:pattFill prst="pct70">
            <a:fgClr>
              <a:schemeClr val="tx1">
                <a:lumMod val="7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bg2"/>
                </a:solidFill>
              </a:rPr>
              <a:t>conclusion</a:t>
            </a:r>
            <a:endParaRPr lang="en-IN" sz="4000" b="1" u="sng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D62A-6295-59BF-81EB-963BCE30DA3C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pPr marL="0" indent="0">
              <a:buNone/>
            </a:pPr>
            <a:r>
              <a:rPr lang="en-US" sz="2400" b="1" u="sng" dirty="0"/>
              <a:t>Summary:</a:t>
            </a:r>
          </a:p>
          <a:p>
            <a:r>
              <a:rPr lang="en-US" dirty="0">
                <a:solidFill>
                  <a:schemeClr val="accent1"/>
                </a:solidFill>
              </a:rPr>
              <a:t>A Hotel Management System is an indispensable tool for modern hotels, offering efficiency, improved guest satisfaction, and enhanced revenue management.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b="1" u="sng" dirty="0"/>
              <a:t>Call to Action:</a:t>
            </a:r>
          </a:p>
          <a:p>
            <a:r>
              <a:rPr lang="en-US" dirty="0">
                <a:solidFill>
                  <a:schemeClr val="accent1"/>
                </a:solidFill>
              </a:rPr>
              <a:t>Consider the implementation of an HMS to stay competitive and elevate your hotel's operational standards.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81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15000">
        <p14:switch dir="r"/>
      </p:transition>
    </mc:Choice>
    <mc:Fallback xmlns="">
      <p:transition spd="slow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2CCAA-6019-BEBE-0868-D7368186A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74643"/>
            <a:ext cx="10131425" cy="537707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chemeClr val="tx2"/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i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THANK YOU</a:t>
            </a:r>
            <a:endParaRPr lang="en-IN" sz="9600" b="1" i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29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000">
        <p15:prstTrans prst="airplane"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7CFFD-D74C-0247-5FE2-64AFEB109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31574"/>
          </a:xfrm>
          <a:solidFill>
            <a:schemeClr val="tx2"/>
          </a:solidFill>
        </p:spPr>
        <p:txBody>
          <a:bodyPr>
            <a:normAutofit/>
          </a:bodyPr>
          <a:lstStyle/>
          <a:p>
            <a:pPr algn="ctr"/>
            <a:r>
              <a:rPr lang="en-US" sz="4800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AGENDA</a:t>
            </a:r>
            <a:endParaRPr lang="en-IN" sz="4800" b="1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CE6F-C5ED-ACA9-DA73-1E4B27DEF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19470"/>
            <a:ext cx="10131425" cy="5138529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IMPORATANCE</a:t>
            </a:r>
          </a:p>
          <a:p>
            <a:r>
              <a:rPr lang="en-US" dirty="0"/>
              <a:t>KEY FEATURES</a:t>
            </a:r>
          </a:p>
          <a:p>
            <a:r>
              <a:rPr lang="en-US" dirty="0"/>
              <a:t>SOFTWARE REQUIREMENTS</a:t>
            </a:r>
          </a:p>
          <a:p>
            <a:r>
              <a:rPr lang="en-US" dirty="0"/>
              <a:t>DFD</a:t>
            </a:r>
          </a:p>
          <a:p>
            <a:r>
              <a:rPr lang="en-US" dirty="0"/>
              <a:t>BENEFITS</a:t>
            </a:r>
          </a:p>
          <a:p>
            <a:r>
              <a:rPr lang="en-US" dirty="0"/>
              <a:t>SYSTEM ARCHITECTURE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6367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000">
        <p15:prstTrans prst="drape"/>
      </p:transition>
    </mc:Choice>
    <mc:Fallback xmlns="">
      <p:transition spd="slow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80D3-9EE3-F4D0-9A41-30BB3876F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1398102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 </a:t>
            </a:r>
            <a:endParaRPr lang="en-IN" sz="4000" b="1" u="sng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FE993-C01B-43DB-AFE2-6EA8CB58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51" y="2007703"/>
            <a:ext cx="11141765" cy="4240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Hotel Management System is a comprehensive software solution designed to streamline and automate various operations within a hotel, enhancing overall efficiency and guest satisfaction. This project addresses the complexities associated with managing different facets of hotel operations, including reservation management, room allocation, billing, inventory tracking, and reporting.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project is used by two types of users:</a:t>
            </a:r>
          </a:p>
          <a:p>
            <a:r>
              <a:rPr lang="en-IN" dirty="0"/>
              <a:t>Hotel Admin</a:t>
            </a:r>
          </a:p>
          <a:p>
            <a:r>
              <a:rPr lang="en-IN" dirty="0"/>
              <a:t>Hotel Staff</a:t>
            </a:r>
          </a:p>
        </p:txBody>
      </p:sp>
    </p:spTree>
    <p:extLst>
      <p:ext uri="{BB962C8B-B14F-4D97-AF65-F5344CB8AC3E}">
        <p14:creationId xmlns:p14="http://schemas.microsoft.com/office/powerpoint/2010/main" val="1666732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000">
        <p15:prstTrans prst="fallOver"/>
      </p:transition>
    </mc:Choice>
    <mc:Fallback xmlns="">
      <p:transition spd="slow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8C28-097F-940B-0EEE-FD39A793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IMPORATANCE OF HOTEL MANAGEMENT SYSTEM</a:t>
            </a:r>
            <a:endParaRPr lang="en-IN" sz="4000" b="1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A77CD-A527-5D31-F3AA-E2B8685F4D25}"/>
              </a:ext>
            </a:extLst>
          </p:cNvPr>
          <p:cNvSpPr>
            <a:spLocks noGrp="1"/>
          </p:cNvSpPr>
          <p:nvPr>
            <p:ph idx="1"/>
          </p:nvPr>
        </p:nvSpPr>
        <p:spPr>
          <a:pattFill prst="pct5">
            <a:fgClr>
              <a:schemeClr val="tx1">
                <a:lumMod val="7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r>
              <a:rPr lang="en-IN" dirty="0"/>
              <a:t>Operational Efficiency</a:t>
            </a:r>
          </a:p>
          <a:p>
            <a:r>
              <a:rPr lang="en-IN" dirty="0"/>
              <a:t>Enhanced Guest Experience</a:t>
            </a:r>
          </a:p>
          <a:p>
            <a:r>
              <a:rPr lang="en-IN" dirty="0"/>
              <a:t>Revenue Management</a:t>
            </a:r>
          </a:p>
          <a:p>
            <a:r>
              <a:rPr lang="en-IN" dirty="0"/>
              <a:t>Centralized Control</a:t>
            </a:r>
          </a:p>
          <a:p>
            <a:r>
              <a:rPr lang="en-IN" dirty="0"/>
              <a:t>Reporting and Analytics</a:t>
            </a:r>
          </a:p>
          <a:p>
            <a:r>
              <a:rPr lang="en-IN" dirty="0"/>
              <a:t>Improved Communication</a:t>
            </a:r>
          </a:p>
          <a:p>
            <a:r>
              <a:rPr lang="en-IN" dirty="0"/>
              <a:t>Cost Savings</a:t>
            </a:r>
          </a:p>
          <a:p>
            <a:r>
              <a:rPr lang="en-IN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4084220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15000">
        <p15:prstTrans prst="wind"/>
      </p:transition>
    </mc:Choice>
    <mc:Fallback xmlns="">
      <p:transition spd="slow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E1AF3-B57B-A83F-17FC-D33EE568F042}"/>
              </a:ext>
            </a:extLst>
          </p:cNvPr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accent2"/>
                </a:solidFill>
              </a:rPr>
              <a:t>KEY FEATURES OF HOTEL MANAGEMENT SYSTEM</a:t>
            </a:r>
            <a:endParaRPr lang="en-IN" sz="4000" b="1" u="sng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FBDB4-8246-BA9A-A844-E8882BA70EF1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bg2"/>
                </a:solidFill>
              </a:rPr>
              <a:t>Reservation Management</a:t>
            </a:r>
          </a:p>
          <a:p>
            <a:r>
              <a:rPr lang="en-IN" sz="2000" dirty="0">
                <a:solidFill>
                  <a:schemeClr val="bg2"/>
                </a:solidFill>
              </a:rPr>
              <a:t>Check-in/Check-out</a:t>
            </a:r>
          </a:p>
          <a:p>
            <a:r>
              <a:rPr lang="en-IN" sz="2000" dirty="0">
                <a:solidFill>
                  <a:schemeClr val="bg2"/>
                </a:solidFill>
              </a:rPr>
              <a:t>Billing and Invoicing</a:t>
            </a:r>
          </a:p>
          <a:p>
            <a:r>
              <a:rPr lang="en-IN" sz="2000" dirty="0">
                <a:solidFill>
                  <a:schemeClr val="bg2"/>
                </a:solidFill>
              </a:rPr>
              <a:t>Guest Profiles</a:t>
            </a:r>
          </a:p>
          <a:p>
            <a:r>
              <a:rPr lang="en-IN" sz="2000" dirty="0">
                <a:solidFill>
                  <a:schemeClr val="bg2"/>
                </a:solidFill>
              </a:rPr>
              <a:t>Reporting and Analytics</a:t>
            </a:r>
          </a:p>
          <a:p>
            <a:r>
              <a:rPr lang="en-IN" sz="2000" dirty="0">
                <a:solidFill>
                  <a:schemeClr val="bg2"/>
                </a:solidFill>
              </a:rPr>
              <a:t>Channel Management</a:t>
            </a:r>
          </a:p>
          <a:p>
            <a:r>
              <a:rPr lang="en-IN" sz="2000" dirty="0">
                <a:solidFill>
                  <a:schemeClr val="bg2"/>
                </a:solidFill>
              </a:rPr>
              <a:t>Security and Authentication</a:t>
            </a:r>
          </a:p>
          <a:p>
            <a:r>
              <a:rPr lang="en-IN" sz="2000" dirty="0">
                <a:solidFill>
                  <a:schemeClr val="bg2"/>
                </a:solidFill>
              </a:rPr>
              <a:t>Customer Relationship Management (CRM)</a:t>
            </a:r>
          </a:p>
        </p:txBody>
      </p:sp>
    </p:spTree>
    <p:extLst>
      <p:ext uri="{BB962C8B-B14F-4D97-AF65-F5344CB8AC3E}">
        <p14:creationId xmlns:p14="http://schemas.microsoft.com/office/powerpoint/2010/main" val="341313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5000">
        <p15:prstTrans prst="peelOff"/>
      </p:transition>
    </mc:Choice>
    <mc:Fallback xmlns="">
      <p:transition spd="slow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13A6-F0D1-B15E-FA5B-5C52BFE8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62339"/>
            <a:ext cx="10131425" cy="1189383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b="1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SOFTWARE REQUIREMENTS</a:t>
            </a:r>
            <a:endParaRPr lang="en-IN" b="1" u="sng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890D-EBCC-34AA-9B0E-04DF08C50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41174"/>
            <a:ext cx="10131425" cy="5254487"/>
          </a:xfrm>
          <a:solidFill>
            <a:schemeClr val="accent4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u="sng" dirty="0">
                <a:solidFill>
                  <a:schemeClr val="bg1"/>
                </a:solidFill>
              </a:rPr>
              <a:t>Hardware Specifications: </a:t>
            </a:r>
          </a:p>
          <a:p>
            <a:pPr marL="0" indent="0">
              <a:buNone/>
            </a:pPr>
            <a:r>
              <a:rPr lang="en-IN" dirty="0"/>
              <a:t>•  Computer with a 1.1 GHz or faster processor </a:t>
            </a:r>
          </a:p>
          <a:p>
            <a:pPr marL="0" indent="0">
              <a:buNone/>
            </a:pPr>
            <a:r>
              <a:rPr lang="en-IN" dirty="0"/>
              <a:t>•  Minimum 2GB of RAM or more </a:t>
            </a:r>
          </a:p>
          <a:p>
            <a:pPr marL="0" indent="0">
              <a:buNone/>
            </a:pPr>
            <a:r>
              <a:rPr lang="en-IN" dirty="0"/>
              <a:t>•  2.5 GB of available hard-disk space </a:t>
            </a:r>
          </a:p>
          <a:p>
            <a:pPr marL="0" indent="0">
              <a:buNone/>
            </a:pPr>
            <a:r>
              <a:rPr lang="en-IN" dirty="0"/>
              <a:t>•  5400 RPM hard drive </a:t>
            </a:r>
          </a:p>
          <a:p>
            <a:pPr marL="0" indent="0">
              <a:buNone/>
            </a:pPr>
            <a:r>
              <a:rPr lang="en-IN" dirty="0"/>
              <a:t>•  1366 × 768 or higher-resolution display </a:t>
            </a:r>
          </a:p>
          <a:p>
            <a:pPr marL="0" indent="0">
              <a:buNone/>
            </a:pPr>
            <a:r>
              <a:rPr lang="en-IN" dirty="0"/>
              <a:t>•  DVD-ROM drive  </a:t>
            </a:r>
          </a:p>
          <a:p>
            <a:pPr marL="0" indent="0">
              <a:buNone/>
            </a:pPr>
            <a:r>
              <a:rPr lang="en-IN" b="1" u="sng" dirty="0">
                <a:solidFill>
                  <a:schemeClr val="bg1"/>
                </a:solidFill>
              </a:rPr>
              <a:t>Software Specifications: </a:t>
            </a:r>
          </a:p>
          <a:p>
            <a:r>
              <a:rPr lang="en-IN" dirty="0"/>
              <a:t>Operating System: Windows 10 </a:t>
            </a:r>
          </a:p>
          <a:p>
            <a:r>
              <a:rPr lang="en-IN" dirty="0"/>
              <a:t>Google Chrome/Internet Explorer </a:t>
            </a:r>
          </a:p>
          <a:p>
            <a:r>
              <a:rPr lang="en-IN" dirty="0"/>
              <a:t>XAMPP (Version-3.7) </a:t>
            </a:r>
          </a:p>
          <a:p>
            <a:r>
              <a:rPr lang="en-IN" dirty="0"/>
              <a:t>Python main editor (user interface): PyCharm Community </a:t>
            </a:r>
          </a:p>
          <a:p>
            <a:r>
              <a:rPr lang="en-IN" dirty="0"/>
              <a:t>workspace editor: Sublime text 3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09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5000">
        <p14:doors dir="vert"/>
      </p:transition>
    </mc:Choice>
    <mc:Fallback xmlns="">
      <p:transition spd="slow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CA91-D92E-BF52-29BB-40CE2CF28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81610"/>
            <a:ext cx="10131425" cy="940904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DATA FLOW DIAGRAM</a:t>
            </a:r>
            <a:endParaRPr lang="en-IN" sz="4000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C68639-8C60-2E14-11CE-FAEAE7C64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9408" y="1222375"/>
            <a:ext cx="8438321" cy="51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5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15000">
        <p14:glitter pattern="hexagon"/>
      </p:transition>
    </mc:Choice>
    <mc:Fallback xmlns="">
      <p:transition spd="slow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9A22-9226-F281-BD35-33280BCB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62000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USER WINDOW</a:t>
            </a:r>
            <a:endParaRPr lang="en-IN" sz="4000" b="1" u="sng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D1F29B-7DE3-92C7-3386-1B03A62B0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087" y="1371602"/>
            <a:ext cx="9740348" cy="487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5000">
        <p14:ripple/>
      </p:transition>
    </mc:Choice>
    <mc:Fallback xmlns="">
      <p:transition spd="slow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C411-F090-66E5-5F11-BA3068F30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81878"/>
          </a:xfrm>
          <a:blipFill>
            <a:blip r:embed="rId2"/>
            <a:tile tx="0" ty="0" sx="100000" sy="100000" flip="none" algn="tl"/>
          </a:blipFill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bg2"/>
                </a:solidFill>
              </a:rPr>
              <a:t>NEW USER WINDOW</a:t>
            </a:r>
            <a:endParaRPr lang="en-IN" sz="4000" b="1" u="sng" dirty="0">
              <a:solidFill>
                <a:schemeClr val="bg2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7151BD-CF24-EF99-7CF0-9B890AC80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2" y="1759227"/>
            <a:ext cx="10131424" cy="43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5000">
        <p:blinds dir="vert"/>
      </p:transition>
    </mc:Choice>
    <mc:Fallback xmlns="">
      <p:transition spd="slow" advTm="15000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{8C3F6678-5405-4AB4-AFA9-031ECCC16B64}tf03457452</Template>
  <TotalTime>144</TotalTime>
  <Words>385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Celestial</vt:lpstr>
      <vt:lpstr>DEPARTMENT OF COMPUTER SCIENCE &amp; ENGINEERING (ALLENHOUSE INSTITUTE OF TECHNOLOGY, KANPUR)  (Dr. A. P. J. Abdul Kalam Technical University, Lucknow, Uttar Pradesh)  MINI PROJECT Presentation HOTEL MANAGEMENT SYSTEM     </vt:lpstr>
      <vt:lpstr>AGENDA</vt:lpstr>
      <vt:lpstr>Introduction </vt:lpstr>
      <vt:lpstr>IMPORATANCE OF HOTEL MANAGEMENT SYSTEM</vt:lpstr>
      <vt:lpstr>KEY FEATURES OF HOTEL MANAGEMENT SYSTEM</vt:lpstr>
      <vt:lpstr>SOFTWARE REQUIREMENTS</vt:lpstr>
      <vt:lpstr>DATA FLOW DIAGRAM</vt:lpstr>
      <vt:lpstr>USER WINDOW</vt:lpstr>
      <vt:lpstr>NEW USER WINDOW</vt:lpstr>
      <vt:lpstr>MAIN WINDOW</vt:lpstr>
      <vt:lpstr>BENEFITS</vt:lpstr>
      <vt:lpstr>System architecture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Pranshu Pal</dc:creator>
  <cp:lastModifiedBy>Pranshu Pal</cp:lastModifiedBy>
  <cp:revision>6</cp:revision>
  <dcterms:created xsi:type="dcterms:W3CDTF">2023-11-20T16:07:36Z</dcterms:created>
  <dcterms:modified xsi:type="dcterms:W3CDTF">2023-11-21T05:53:41Z</dcterms:modified>
</cp:coreProperties>
</file>